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276"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10/26/2017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10/26/2017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2653" y="-92483"/>
            <a:ext cx="10167530" cy="2387600"/>
          </a:xfrm>
        </p:spPr>
        <p:txBody>
          <a:bodyPr/>
          <a:lstStyle/>
          <a:p>
            <a:r>
              <a:rPr lang="en-US" dirty="0" smtClean="0"/>
              <a:t>The book I am reading is called ‘the giver’ by Lois Lowry</a:t>
            </a:r>
            <a:endParaRPr lang="en-US" dirty="0"/>
          </a:p>
        </p:txBody>
      </p:sp>
      <p:sp>
        <p:nvSpPr>
          <p:cNvPr id="3" name="Subtitle 2"/>
          <p:cNvSpPr>
            <a:spLocks noGrp="1"/>
          </p:cNvSpPr>
          <p:nvPr>
            <p:ph type="subTitle" idx="1"/>
          </p:nvPr>
        </p:nvSpPr>
        <p:spPr>
          <a:xfrm>
            <a:off x="9452881" y="6227672"/>
            <a:ext cx="2460445" cy="486636"/>
          </a:xfrm>
        </p:spPr>
        <p:txBody>
          <a:bodyPr/>
          <a:lstStyle/>
          <a:p>
            <a:r>
              <a:rPr lang="en-US" dirty="0" smtClean="0"/>
              <a:t>By: </a:t>
            </a:r>
            <a:r>
              <a:rPr lang="en-US" dirty="0" err="1" smtClean="0"/>
              <a:t>Hajar.a</a:t>
            </a:r>
            <a:endParaRPr lang="en-US" dirty="0"/>
          </a:p>
        </p:txBody>
      </p:sp>
    </p:spTree>
    <p:extLst>
      <p:ext uri="{BB962C8B-B14F-4D97-AF65-F5344CB8AC3E}">
        <p14:creationId xmlns:p14="http://schemas.microsoft.com/office/powerpoint/2010/main" val="2900319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225" y="2380083"/>
            <a:ext cx="9905998" cy="1478570"/>
          </a:xfrm>
        </p:spPr>
        <p:txBody>
          <a:bodyPr>
            <a:normAutofit fontScale="90000"/>
          </a:bodyPr>
          <a:lstStyle/>
          <a:p>
            <a:r>
              <a:rPr lang="en-US" dirty="0" smtClean="0"/>
              <a:t>This novel is very similar to other novels I have read. Its very interesting and keeps me busy. Usually books are very boring but this is just like the other ones I've read. Its interesting, tells a good story and has a good background</a:t>
            </a:r>
            <a:endParaRPr lang="en-US" dirty="0"/>
          </a:p>
        </p:txBody>
      </p:sp>
    </p:spTree>
    <p:extLst>
      <p:ext uri="{BB962C8B-B14F-4D97-AF65-F5344CB8AC3E}">
        <p14:creationId xmlns:p14="http://schemas.microsoft.com/office/powerpoint/2010/main" val="3941233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impactful signpost was  when ‘its okay to be different.’’ because its true. No body is perfect and its ok to feel like your not perfect because nobody is!</a:t>
            </a:r>
            <a:endParaRPr lang="en-US" dirty="0"/>
          </a:p>
        </p:txBody>
      </p:sp>
    </p:spTree>
    <p:extLst>
      <p:ext uri="{BB962C8B-B14F-4D97-AF65-F5344CB8AC3E}">
        <p14:creationId xmlns:p14="http://schemas.microsoft.com/office/powerpoint/2010/main" val="2808152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013" y="2287661"/>
            <a:ext cx="9905998" cy="1478570"/>
          </a:xfrm>
        </p:spPr>
        <p:txBody>
          <a:bodyPr>
            <a:normAutofit fontScale="90000"/>
          </a:bodyPr>
          <a:lstStyle/>
          <a:p>
            <a:r>
              <a:rPr lang="en-US" dirty="0" smtClean="0"/>
              <a:t>The most part I remember is when Jonas got visions from the giver. I think this novel is important because if u really dig deep it shows that its ok to be different from everybody else. That’s the unique part. I do recommend this novel because me personally don’t like to read but this book is very interesting. So if you don’t like to read try this book. It wont hurt</a:t>
            </a:r>
            <a:endParaRPr lang="en-US" dirty="0"/>
          </a:p>
        </p:txBody>
      </p:sp>
    </p:spTree>
    <p:extLst>
      <p:ext uri="{BB962C8B-B14F-4D97-AF65-F5344CB8AC3E}">
        <p14:creationId xmlns:p14="http://schemas.microsoft.com/office/powerpoint/2010/main" val="86158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1718" y="2674612"/>
            <a:ext cx="11530294" cy="3228647"/>
          </a:xfrm>
        </p:spPr>
        <p:txBody>
          <a:bodyPr>
            <a:normAutofit fontScale="90000"/>
          </a:bodyPr>
          <a:lstStyle/>
          <a:p>
            <a:r>
              <a:rPr lang="en-US" sz="3600" dirty="0" smtClean="0"/>
              <a:t>This about a boy named Jonas. This book takes place in a very strict community. Basically a dystopian world. there are many many rules and certain things you cannot do until a certain age. So when u turn a specific age you are assigned a ‘role’. Like u cant ride a bike until u turn an eight. Or u cant ‘lie’ until u turn a twelve and have been assigned a specific role. This book is also </a:t>
            </a:r>
            <a:r>
              <a:rPr lang="en-US" sz="3600" dirty="0" err="1" smtClean="0"/>
              <a:t>aboput</a:t>
            </a:r>
            <a:r>
              <a:rPr lang="en-US" sz="3600" dirty="0" smtClean="0"/>
              <a:t> a bot named Jonas. His world is ‘perfect’ but when he turns a twelve he is singled out from everyone. He is getting lessons from a elder.</a:t>
            </a:r>
            <a:endParaRPr lang="en-US" sz="3600" dirty="0"/>
          </a:p>
        </p:txBody>
      </p:sp>
    </p:spTree>
    <p:extLst>
      <p:ext uri="{BB962C8B-B14F-4D97-AF65-F5344CB8AC3E}">
        <p14:creationId xmlns:p14="http://schemas.microsoft.com/office/powerpoint/2010/main" val="41108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7"/>
            <a:ext cx="9905998" cy="4370341"/>
          </a:xfrm>
        </p:spPr>
        <p:txBody>
          <a:bodyPr>
            <a:normAutofit fontScale="90000"/>
          </a:bodyPr>
          <a:lstStyle/>
          <a:p>
            <a:r>
              <a:rPr lang="en-US" dirty="0" smtClean="0"/>
              <a:t>The plot of this story is when Jonas turns a twelve. His life is very different. He is singled out from everybody else. He feels different from everybody else, and he hates it in the beginning. Soon he feels distant from his friends and just want to feel close to them again. Later on after he's been meeting with the giver to get special training he starts to feel better and loves his new role</a:t>
            </a:r>
            <a:endParaRPr lang="en-US" dirty="0"/>
          </a:p>
        </p:txBody>
      </p:sp>
    </p:spTree>
    <p:extLst>
      <p:ext uri="{BB962C8B-B14F-4D97-AF65-F5344CB8AC3E}">
        <p14:creationId xmlns:p14="http://schemas.microsoft.com/office/powerpoint/2010/main" val="4056539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3" y="2043906"/>
            <a:ext cx="9905998" cy="1478570"/>
          </a:xfrm>
        </p:spPr>
        <p:txBody>
          <a:bodyPr>
            <a:normAutofit fontScale="90000"/>
          </a:bodyPr>
          <a:lstStyle/>
          <a:p>
            <a:r>
              <a:rPr lang="en-US" dirty="0" smtClean="0"/>
              <a:t>This takes place in December. In a dystopian </a:t>
            </a:r>
            <a:r>
              <a:rPr lang="en-US" dirty="0" smtClean="0"/>
              <a:t>community. In the beginning </a:t>
            </a:r>
            <a:r>
              <a:rPr lang="en-US" dirty="0" smtClean="0"/>
              <a:t>it says its almost December. I think the authors point of view towards his audience is to let them enjoy this novel. Like many people know a lot of people do not like to read so you just got to find a interesting book and take a risk</a:t>
            </a:r>
            <a:endParaRPr lang="en-US" dirty="0"/>
          </a:p>
        </p:txBody>
      </p:sp>
    </p:spTree>
    <p:extLst>
      <p:ext uri="{BB962C8B-B14F-4D97-AF65-F5344CB8AC3E}">
        <p14:creationId xmlns:p14="http://schemas.microsoft.com/office/powerpoint/2010/main" val="3139175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2" y="618518"/>
            <a:ext cx="11050587" cy="5096482"/>
          </a:xfrm>
        </p:spPr>
        <p:txBody>
          <a:bodyPr/>
          <a:lstStyle/>
          <a:p>
            <a:r>
              <a:rPr lang="en-US" dirty="0" smtClean="0"/>
              <a:t>The main character is named Jonas. You'll see him in this book a lot. Another main character you'll see a lot is an elder that meets up with Jonas to give him lessons on how to be the RECIEVER. His name is ‘THE GIVER’. THE GIVER GIVES JONAS VISIONS ON MANY THINGS HE NEVER KNEW. </a:t>
            </a:r>
            <a:endParaRPr lang="en-US" dirty="0"/>
          </a:p>
        </p:txBody>
      </p:sp>
    </p:spTree>
    <p:extLst>
      <p:ext uri="{BB962C8B-B14F-4D97-AF65-F5344CB8AC3E}">
        <p14:creationId xmlns:p14="http://schemas.microsoft.com/office/powerpoint/2010/main" val="3015068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601" y="2339741"/>
            <a:ext cx="9905998" cy="1478570"/>
          </a:xfrm>
        </p:spPr>
        <p:txBody>
          <a:bodyPr>
            <a:normAutofit fontScale="90000"/>
          </a:bodyPr>
          <a:lstStyle/>
          <a:p>
            <a:r>
              <a:rPr lang="en-US" dirty="0" smtClean="0"/>
              <a:t>The main conflict of this book is when Jonas turned a  twelve and was assigned ‘the receiver’ and was singled out from everyone else. There is a rule that you aren’t allowed to lie but when he was assigned the receiver the paper said he was allowed to lie. He was very confused</a:t>
            </a:r>
            <a:endParaRPr lang="en-US" dirty="0"/>
          </a:p>
        </p:txBody>
      </p:sp>
    </p:spTree>
    <p:extLst>
      <p:ext uri="{BB962C8B-B14F-4D97-AF65-F5344CB8AC3E}">
        <p14:creationId xmlns:p14="http://schemas.microsoft.com/office/powerpoint/2010/main" val="3370504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-Being different Is </a:t>
            </a:r>
            <a:r>
              <a:rPr lang="en-US" dirty="0" smtClean="0"/>
              <a:t>good</a:t>
            </a:r>
            <a:br>
              <a:rPr lang="en-US" dirty="0" smtClean="0"/>
            </a:br>
            <a:r>
              <a:rPr lang="en-US" dirty="0" smtClean="0"/>
              <a:t>being different is alright. Not everybody is the same. Its better to be your self then being like ‘everybody else.’</a:t>
            </a:r>
            <a:endParaRPr lang="en-US" dirty="0"/>
          </a:p>
        </p:txBody>
      </p:sp>
    </p:spTree>
    <p:extLst>
      <p:ext uri="{BB962C8B-B14F-4D97-AF65-F5344CB8AC3E}">
        <p14:creationId xmlns:p14="http://schemas.microsoft.com/office/powerpoint/2010/main" val="2942866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184" y="1678061"/>
            <a:ext cx="11282816" cy="1478570"/>
          </a:xfrm>
        </p:spPr>
        <p:txBody>
          <a:bodyPr>
            <a:normAutofit fontScale="90000"/>
          </a:bodyPr>
          <a:lstStyle/>
          <a:p>
            <a:r>
              <a:rPr lang="en-US" dirty="0" smtClean="0"/>
              <a:t>-being perfect is simply unattainable and when you try to hide it you're farther from your true </a:t>
            </a:r>
            <a:r>
              <a:rPr lang="en-US" dirty="0" smtClean="0"/>
              <a:t>self</a:t>
            </a:r>
            <a:br>
              <a:rPr lang="en-US" dirty="0" smtClean="0"/>
            </a:br>
            <a:r>
              <a:rPr lang="en-US" dirty="0" smtClean="0"/>
              <a:t>nobody is perfect. Its almost impossible to be perfect.  Never try to be someone your not. If you do that then you will forget who you truly are in the inside</a:t>
            </a:r>
            <a:endParaRPr lang="en-US" dirty="0"/>
          </a:p>
        </p:txBody>
      </p:sp>
    </p:spTree>
    <p:extLst>
      <p:ext uri="{BB962C8B-B14F-4D97-AF65-F5344CB8AC3E}">
        <p14:creationId xmlns:p14="http://schemas.microsoft.com/office/powerpoint/2010/main" val="2104785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728" y="2461832"/>
            <a:ext cx="9905998" cy="1478570"/>
          </a:xfrm>
        </p:spPr>
        <p:txBody>
          <a:bodyPr>
            <a:normAutofit fontScale="90000"/>
          </a:bodyPr>
          <a:lstStyle/>
          <a:p>
            <a:r>
              <a:rPr lang="en-US" dirty="0" smtClean="0"/>
              <a:t>-Not everything is as bad as it seems.</a:t>
            </a:r>
            <a:br>
              <a:rPr lang="en-US" dirty="0" smtClean="0"/>
            </a:br>
            <a:r>
              <a:rPr lang="en-US" dirty="0" smtClean="0"/>
              <a:t>When Jonas was getting special training and was separated from his friends and life. He was very upset, but after that he notices its not as bad as it seems and he loves his new role as the ‘’receiver.’’</a:t>
            </a:r>
            <a:endParaRPr lang="en-US" dirty="0"/>
          </a:p>
        </p:txBody>
      </p:sp>
    </p:spTree>
    <p:extLst>
      <p:ext uri="{BB962C8B-B14F-4D97-AF65-F5344CB8AC3E}">
        <p14:creationId xmlns:p14="http://schemas.microsoft.com/office/powerpoint/2010/main" val="2411783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132</TotalTime>
  <Words>592</Words>
  <Application>Microsoft Office PowerPoint</Application>
  <PresentationFormat>Widescreen</PresentationFormat>
  <Paragraphs>13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Tw Cen MT</vt:lpstr>
      <vt:lpstr>Circuit</vt:lpstr>
      <vt:lpstr>The book I am reading is called ‘the giver’ by Lois Lowry</vt:lpstr>
      <vt:lpstr>This about a boy named Jonas. This book takes place in a very strict community. Basically a dystopian world. there are many many rules and certain things you cannot do until a certain age. So when u turn a specific age you are assigned a ‘role’. Like u cant ride a bike until u turn an eight. Or u cant ‘lie’ until u turn a twelve and have been assigned a specific role. This book is also aboput a bot named Jonas. His world is ‘perfect’ but when he turns a twelve he is singled out from everyone. He is getting lessons from a elder.</vt:lpstr>
      <vt:lpstr>The plot of this story is when Jonas turns a twelve. His life is very different. He is singled out from everybody else. He feels different from everybody else, and he hates it in the beginning. Soon he feels distant from his friends and just want to feel close to them again. Later on after he's been meeting with the giver to get special training he starts to feel better and loves his new role</vt:lpstr>
      <vt:lpstr>This takes place in December. In a dystopian community. In the beginning it says its almost December. I think the authors point of view towards his audience is to let them enjoy this novel. Like many people know a lot of people do not like to read so you just got to find a interesting book and take a risk</vt:lpstr>
      <vt:lpstr>The main character is named Jonas. You'll see him in this book a lot. Another main character you'll see a lot is an elder that meets up with Jonas to give him lessons on how to be the RECIEVER. His name is ‘THE GIVER’. THE GIVER GIVES JONAS VISIONS ON MANY THINGS HE NEVER KNEW. </vt:lpstr>
      <vt:lpstr>The main conflict of this book is when Jonas turned a  twelve and was assigned ‘the receiver’ and was singled out from everyone else. There is a rule that you aren’t allowed to lie but when he was assigned the receiver the paper said he was allowed to lie. He was very confused</vt:lpstr>
      <vt:lpstr>-Being different Is good being different is alright. Not everybody is the same. Its better to be your self then being like ‘everybody else.’</vt:lpstr>
      <vt:lpstr>-being perfect is simply unattainable and when you try to hide it you're farther from your true self nobody is perfect. Its almost impossible to be perfect.  Never try to be someone your not. If you do that then you will forget who you truly are in the inside</vt:lpstr>
      <vt:lpstr>-Not everything is as bad as it seems. When Jonas was getting special training and was separated from his friends and life. He was very upset, but after that he notices its not as bad as it seems and he loves his new role as the ‘’receiver.’’</vt:lpstr>
      <vt:lpstr>This novel is very similar to other novels I have read. Its very interesting and keeps me busy. Usually books are very boring but this is just like the other ones I've read. Its interesting, tells a good story and has a good background</vt:lpstr>
      <vt:lpstr>The most impactful signpost was  when ‘its okay to be different.’’ because its true. No body is perfect and its ok to feel like your not perfect because nobody is!</vt:lpstr>
      <vt:lpstr>The most part I remember is when Jonas got visions from the giver. I think this novel is important because if u really dig deep it shows that its ok to be different from everybody else. That’s the unique part. I do recommend this novel because me personally don’t like to read but this book is very interesting. So if you don’t like to read try this book. It wont hurt</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I am reading is called ‘the giver’ by Lois Lowry</dc:title>
  <dc:creator>Hajar Alzayadi</dc:creator>
  <cp:lastModifiedBy>Alzayadi,Hajar</cp:lastModifiedBy>
  <cp:revision>13</cp:revision>
  <dcterms:created xsi:type="dcterms:W3CDTF">2017-10-17T17:03:52Z</dcterms:created>
  <dcterms:modified xsi:type="dcterms:W3CDTF">2017-10-26T17:04:27Z</dcterms:modified>
</cp:coreProperties>
</file>